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1" r:id="rId3"/>
    <p:sldId id="258" r:id="rId4"/>
    <p:sldId id="259" r:id="rId5"/>
    <p:sldId id="260" r:id="rId6"/>
    <p:sldId id="263" r:id="rId7"/>
    <p:sldId id="267" r:id="rId8"/>
    <p:sldId id="269" r:id="rId9"/>
    <p:sldId id="265" r:id="rId10"/>
    <p:sldId id="281" r:id="rId11"/>
    <p:sldId id="270" r:id="rId12"/>
    <p:sldId id="271" r:id="rId13"/>
    <p:sldId id="272" r:id="rId14"/>
    <p:sldId id="273" r:id="rId15"/>
    <p:sldId id="274" r:id="rId16"/>
    <p:sldId id="275" r:id="rId17"/>
    <p:sldId id="276" r:id="rId18"/>
    <p:sldId id="277" r:id="rId19"/>
    <p:sldId id="278" r:id="rId20"/>
    <p:sldId id="279" r:id="rId21"/>
    <p:sldId id="280" r:id="rId2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15" autoAdjust="0"/>
  </p:normalViewPr>
  <p:slideViewPr>
    <p:cSldViewPr snapToGrid="0">
      <p:cViewPr varScale="1">
        <p:scale>
          <a:sx n="79" d="100"/>
          <a:sy n="79" d="100"/>
        </p:scale>
        <p:origin x="9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2021/9/15</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2021/9/15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90532" y="1156677"/>
            <a:ext cx="4453467" cy="400110"/>
          </a:xfrm>
          <a:prstGeom prst="rect">
            <a:avLst/>
          </a:prstGeom>
          <a:noFill/>
        </p:spPr>
        <p:txBody>
          <a:bodyPr wrap="square" rtlCol="0">
            <a:spAutoFit/>
          </a:bodyPr>
          <a:lstStyle/>
          <a:p>
            <a:pPr algn="r"/>
            <a:r>
              <a:rPr lang="ja-JP" altLang="en-US" sz="2000" dirty="0"/>
              <a:t>情報工学科　中間発表　</a:t>
            </a:r>
            <a:r>
              <a:rPr lang="en-US" altLang="ja-JP" sz="2000" dirty="0"/>
              <a:t>2021/07/27</a:t>
            </a:r>
          </a:p>
        </p:txBody>
      </p:sp>
    </p:spTree>
    <p:extLst>
      <p:ext uri="{BB962C8B-B14F-4D97-AF65-F5344CB8AC3E}">
        <p14:creationId xmlns:p14="http://schemas.microsoft.com/office/powerpoint/2010/main" val="370385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a:t>
            </a:r>
            <a:r>
              <a:rPr kumimoji="1" lang="ja-JP" altLang="en-US" b="1" dirty="0">
                <a:ln w="0"/>
                <a:solidFill>
                  <a:schemeClr val="bg2">
                    <a:lumMod val="25000"/>
                  </a:schemeClr>
                </a:solidFill>
                <a:effectLst>
                  <a:outerShdw blurRad="38100" dist="19050" dir="2700000" algn="tl" rotWithShape="0">
                    <a:schemeClr val="dk1">
                      <a:alpha val="40000"/>
                    </a:schemeClr>
                  </a:outerShdw>
                </a:effectLst>
              </a:rPr>
              <a:t>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spTree>
    <p:extLst>
      <p:ext uri="{BB962C8B-B14F-4D97-AF65-F5344CB8AC3E}">
        <p14:creationId xmlns:p14="http://schemas.microsoft.com/office/powerpoint/2010/main" val="310898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13</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14</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16</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a:latin typeface="ＭＳ Ｐゴシック" panose="020B0600070205080204" pitchFamily="50" charset="-128"/>
              </a:rPr>
              <a:t>サーバ監視システムの設計・開発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a:t>
            </a:r>
            <a:r>
              <a:rPr lang="ja-JP" altLang="en-US" dirty="0" smtClean="0"/>
              <a:t>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a:t>
            </a:r>
            <a:r>
              <a:rPr lang="ja-JP" altLang="en-US" dirty="0" smtClean="0"/>
              <a:t>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a:t>
            </a:r>
            <a:r>
              <a:rPr lang="ja-JP" altLang="en-US" dirty="0" smtClean="0"/>
              <a:t>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a:t>
            </a:r>
            <a:r>
              <a:rPr lang="ja-JP" altLang="en-US" dirty="0" smtClean="0"/>
              <a:t>基づいて動的ロードバランサのプロトタイプを２つ作成した</a:t>
            </a:r>
            <a:r>
              <a:rPr lang="ja-JP" altLang="en-US" dirty="0"/>
              <a:t>．</a:t>
            </a:r>
            <a:endParaRPr lang="en-US" altLang="ja-JP" dirty="0" smtClean="0"/>
          </a:p>
          <a:p>
            <a:r>
              <a:rPr lang="ja-JP" altLang="en-US" dirty="0" smtClean="0"/>
              <a:t>（方法１、方法２のプログラム</a:t>
            </a:r>
            <a:r>
              <a:rPr lang="ja-JP" altLang="en-US" dirty="0" smtClean="0"/>
              <a:t>）</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3865</TotalTime>
  <Words>1661</Words>
  <Application>Microsoft Office PowerPoint</Application>
  <PresentationFormat>画面に合わせる (4:3)</PresentationFormat>
  <Paragraphs>171</Paragraphs>
  <Slides>21</Slides>
  <Notes>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作成した動的ロードバランサ関連のプログラムを説明</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84</cp:revision>
  <cp:lastPrinted>2021-07-27T10:53:03Z</cp:lastPrinted>
  <dcterms:created xsi:type="dcterms:W3CDTF">2018-06-14T09:18:55Z</dcterms:created>
  <dcterms:modified xsi:type="dcterms:W3CDTF">2021-09-15T09:49:05Z</dcterms:modified>
</cp:coreProperties>
</file>